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477"/>
    <a:srgbClr val="AC744A"/>
    <a:srgbClr val="FFFF99"/>
    <a:srgbClr val="53D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8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3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1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2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1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6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9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7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7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0276" y="0"/>
            <a:ext cx="12193502" cy="6858000"/>
            <a:chOff x="-10276" y="0"/>
            <a:chExt cx="12193502" cy="68580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-10276" y="0"/>
              <a:ext cx="12193502" cy="6858000"/>
              <a:chOff x="-10276" y="0"/>
              <a:chExt cx="12193502" cy="6858000"/>
            </a:xfrm>
            <a:solidFill>
              <a:srgbClr val="2AF477"/>
            </a:solidFill>
          </p:grpSpPr>
          <p:sp>
            <p:nvSpPr>
              <p:cNvPr id="4" name="Прямоугольник 3"/>
              <p:cNvSpPr/>
              <p:nvPr/>
            </p:nvSpPr>
            <p:spPr>
              <a:xfrm>
                <a:off x="-9525" y="0"/>
                <a:ext cx="12192000" cy="6858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 flipV="1">
                <a:off x="-10276" y="848342"/>
                <a:ext cx="12192000" cy="485158"/>
                <a:chOff x="-72771" y="745884"/>
                <a:chExt cx="10718038" cy="483458"/>
              </a:xfrm>
              <a:grpFill/>
            </p:grpSpPr>
            <p:pic>
              <p:nvPicPr>
                <p:cNvPr id="10" name="Рисунок 9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  <a:grpFill/>
              </p:spPr>
            </p:pic>
            <p:pic>
              <p:nvPicPr>
                <p:cNvPr id="6" name="Рисунок 5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12" name="Группа 11"/>
              <p:cNvGrpSpPr/>
              <p:nvPr/>
            </p:nvGrpSpPr>
            <p:grpSpPr>
              <a:xfrm>
                <a:off x="-8774" y="5594109"/>
                <a:ext cx="12192000" cy="483458"/>
                <a:chOff x="-72771" y="745884"/>
                <a:chExt cx="10718038" cy="483458"/>
              </a:xfrm>
              <a:grpFill/>
            </p:grpSpPr>
            <p:pic>
              <p:nvPicPr>
                <p:cNvPr id="13" name="Рисунок 1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  <a:grpFill/>
              </p:spPr>
            </p:pic>
            <p:pic>
              <p:nvPicPr>
                <p:cNvPr id="14" name="Рисунок 13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15" name="Прямоугольник 14"/>
              <p:cNvSpPr/>
              <p:nvPr/>
            </p:nvSpPr>
            <p:spPr>
              <a:xfrm>
                <a:off x="3289300" y="6220132"/>
                <a:ext cx="5473700" cy="4953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НАЗВАНИЕ ГОРОДА УЧАСТНИКА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4800" y="219149"/>
                <a:ext cx="11658600" cy="4953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Филиал МАДОУ «Детский сад №…»- «Детский сад №…» 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Прямоугольник 19"/>
            <p:cNvSpPr/>
            <p:nvPr/>
          </p:nvSpPr>
          <p:spPr>
            <a:xfrm>
              <a:off x="6737522" y="1559543"/>
              <a:ext cx="4825655" cy="96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solidFill>
                    <a:schemeClr val="tx1"/>
                  </a:solidFill>
                </a:rPr>
                <a:t>Н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АЗВАНИЕ 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МУЛЬТФИЛЬМА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07372" y="3263900"/>
              <a:ext cx="4825655" cy="21463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</a:t>
              </a:r>
              <a:r>
                <a:rPr lang="ru-RU" sz="3200" b="1" dirty="0" smtClean="0">
                  <a:solidFill>
                    <a:schemeClr val="tx1"/>
                  </a:solidFill>
                </a:rPr>
                <a:t>Артем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Артем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</a:t>
              </a:r>
              <a:r>
                <a:rPr lang="ru-RU" sz="3200" b="1" dirty="0" smtClean="0">
                  <a:solidFill>
                    <a:schemeClr val="tx1"/>
                  </a:solidFill>
                </a:rPr>
                <a:t>Артем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Артем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Иванова Мария Ивановна</a:t>
              </a:r>
              <a:endParaRPr lang="ru-RU" sz="3200" b="1" dirty="0" smtClean="0">
                <a:solidFill>
                  <a:schemeClr val="tx1"/>
                </a:solidFill>
              </a:endParaRPr>
            </a:p>
            <a:p>
              <a:pPr algn="ctr"/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19075" y="1619865"/>
              <a:ext cx="6038850" cy="3704610"/>
            </a:xfrm>
            <a:prstGeom prst="rect">
              <a:avLst/>
            </a:prstGeom>
            <a:solidFill>
              <a:srgbClr val="AC7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325" y="1733549"/>
              <a:ext cx="5839577" cy="3476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 rot="20645322">
              <a:off x="1686705" y="2863640"/>
              <a:ext cx="385075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 smtClean="0"/>
                <a:t>МЕСТО ДЛЯ </a:t>
              </a:r>
              <a:r>
                <a:rPr lang="ru-RU" sz="2400" dirty="0" smtClean="0"/>
                <a:t>КАРТИНКИ </a:t>
              </a:r>
            </a:p>
            <a:p>
              <a:pPr algn="ctr"/>
              <a:r>
                <a:rPr lang="ru-RU" sz="2400" dirty="0" smtClean="0"/>
                <a:t>(в соответствии с содержанием работы)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40346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112-1</cp:lastModifiedBy>
  <cp:revision>7</cp:revision>
  <dcterms:created xsi:type="dcterms:W3CDTF">2024-02-12T11:32:33Z</dcterms:created>
  <dcterms:modified xsi:type="dcterms:W3CDTF">2024-02-13T04:05:55Z</dcterms:modified>
</cp:coreProperties>
</file>